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62" r:id="rId9"/>
    <p:sldId id="272" r:id="rId10"/>
    <p:sldId id="263" r:id="rId11"/>
    <p:sldId id="266" r:id="rId12"/>
    <p:sldId id="269" r:id="rId13"/>
    <p:sldId id="264" r:id="rId14"/>
    <p:sldId id="265" r:id="rId15"/>
    <p:sldId id="267" r:id="rId16"/>
    <p:sldId id="270" r:id="rId17"/>
    <p:sldId id="26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760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154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0019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132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3119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349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711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526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519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05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897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469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330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365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126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40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DFF9-2F72-4084-BF1C-BD5CE30229A9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9659966-B057-44E5-AF74-B87742BFA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35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pamyat-naroda.ru/warunit/id493/?static_hash=48ea4f0fcedfd9e6201ae092a22a4e84v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s://pamyat-naroda.ru/local/templates/pn/img/awards/new/Orden_Slavy_3st.pn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s://pamyat-naroda.ru/local/templates/pn/img/awards/new/Orden_Otechestvennoj_vojny_2st.png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27313" y="4777379"/>
            <a:ext cx="5477299" cy="181660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 ученица 8 б класс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СОШ №9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Толоконникова Дарья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 Черепов Т.В.</a:t>
            </a:r>
          </a:p>
        </p:txBody>
      </p:sp>
      <p:pic>
        <p:nvPicPr>
          <p:cNvPr id="1026" name="Picture 2" descr="http://www.sovadm74.ru/sites/default/files/styles/gallery/public/images/news/5e1076ad4ca3b.jpg?itok=4G3PAyY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98" y="-38636"/>
            <a:ext cx="5225849" cy="522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6247" y="0"/>
            <a:ext cx="679575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конкурс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исследовательских работ, посвященный 78-летию Великой Отечественной войны 1941-1945гг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помню! Я горжусь!»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53824" y="2421228"/>
            <a:ext cx="60530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Клушин </a:t>
            </a:r>
          </a:p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Дмитриевич</a:t>
            </a:r>
          </a:p>
        </p:txBody>
      </p:sp>
    </p:spTree>
    <p:extLst>
      <p:ext uri="{BB962C8B-B14F-4D97-AF65-F5344CB8AC3E}">
        <p14:creationId xmlns:p14="http://schemas.microsoft.com/office/powerpoint/2010/main" val="2500694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4710" y="193183"/>
            <a:ext cx="9890975" cy="1223493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Выписки из архива о боевых действиях рядового Клушина В. Д.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1944 год. Боевые действия по освобождению Белоруссии</a:t>
            </a:r>
          </a:p>
        </p:txBody>
      </p:sp>
      <p:pic>
        <p:nvPicPr>
          <p:cNvPr id="2050" name="Рисунок 2" descr="Описание: C:\Users\123\Desktop\соц.проекты\00000018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36" y="1233007"/>
            <a:ext cx="593407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26558" y="2846232"/>
            <a:ext cx="5765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1945 год. Боевые действия при освобождении  Польши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pic>
        <p:nvPicPr>
          <p:cNvPr id="2051" name="Рисунок 3" descr="Описание: C:\Users\123\Desktop\соц.проекты\00000274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584" y="3677229"/>
            <a:ext cx="5943600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8820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924" y="624110"/>
            <a:ext cx="8100811" cy="1280890"/>
          </a:xfrm>
        </p:spPr>
        <p:txBody>
          <a:bodyPr>
            <a:noAutofit/>
          </a:bodyPr>
          <a:lstStyle/>
          <a:p>
            <a:pPr algn="ctr" fontAlgn="base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Клушин Валентин Дмитриевич</a:t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Красной Звезды 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Наградной документ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Приказ подразделения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№: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6/н 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от: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26.07.1944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08" t="21468" r="25174" b="56384"/>
          <a:stretch/>
        </p:blipFill>
        <p:spPr>
          <a:xfrm>
            <a:off x="5318975" y="3538744"/>
            <a:ext cx="6873025" cy="3319256"/>
          </a:xfrm>
        </p:spPr>
      </p:pic>
      <p:pic>
        <p:nvPicPr>
          <p:cNvPr id="5122" name="Picture 2" descr="Orden_Krasnoj_Zvezd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55" y="2620582"/>
            <a:ext cx="409575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169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" r="2260"/>
          <a:stretch/>
        </p:blipFill>
        <p:spPr>
          <a:xfrm>
            <a:off x="360608" y="0"/>
            <a:ext cx="11681138" cy="6690575"/>
          </a:xfrm>
        </p:spPr>
      </p:pic>
    </p:spTree>
    <p:extLst>
      <p:ext uri="{BB962C8B-B14F-4D97-AF65-F5344CB8AC3E}">
        <p14:creationId xmlns:p14="http://schemas.microsoft.com/office/powerpoint/2010/main" val="1853926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422005" y="-659354"/>
            <a:ext cx="6435144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Выписка из архивных документов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награждении рядового Клушина В.Д.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Орденом Славы III  степени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3" name="Рисунок 2" descr="Описание: C:\Users\123\Desktop\соц.проекты\000002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51" y="0"/>
            <a:ext cx="4656626" cy="667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408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159876" y="543630"/>
            <a:ext cx="7031866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Клушин Валентин Дмитриевич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Славы III степени 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Наградной документ.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 рождения: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04.05.1925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 призыва: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Ново-Александровский РВК, Ставропольский край, Ново-Александровский р-н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 поступления на службу: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21.01.1944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Воинское звание: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красноармеец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Воинская часть: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35 </a:t>
            </a:r>
            <a:r>
              <a:rPr kumimoji="0" lang="ru-RU" alt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мехбр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1 </a:t>
            </a:r>
            <a:r>
              <a:rPr kumimoji="0" lang="ru-RU" alt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мк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Даты подвига: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18.01.1945, 26.01.1945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Наименование награды: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Орден Славы III степени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подразделения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21/н 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24.02.1945</a:t>
            </a:r>
            <a:b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Издан: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1 </a:t>
            </a:r>
            <a:r>
              <a:rPr kumimoji="0" lang="ru-RU" alt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мк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№: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21/н 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от: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24.02.1945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097" name="Picture 1" descr="https://pamyat-naroda.ru/local/templates/pn/img/awards/new/Orden_Slavy_3st.pn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02" y="249485"/>
            <a:ext cx="3348507" cy="652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668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103808" y="30849"/>
            <a:ext cx="580274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Клушин Валентин Дмитриевич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II степени 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 в юбилейной картотеке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5" name="Picture 1" descr="https://pamyat-naroda.ru/local/templates/pn/img/awards/new/Orden_Otechestvennoj_vojny_2st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986" y="907961"/>
            <a:ext cx="4391025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81825" y="5194859"/>
            <a:ext cx="994248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 рождения: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04.05.1925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 рождения: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Ставропольский край, Ново-Александровский р-н, ст. Расшеватская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Наименование награды: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Орден Отечественной войны II степени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Номер документа: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53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 документа: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01.08.1986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 документа: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Министр обороны СССР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805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9" t="7728" r="10981" b="8468"/>
          <a:stretch/>
        </p:blipFill>
        <p:spPr>
          <a:xfrm>
            <a:off x="5861537" y="1976511"/>
            <a:ext cx="6330463" cy="4881489"/>
          </a:xfrm>
          <a:prstGeom prst="rect">
            <a:avLst/>
          </a:prstGeom>
        </p:spPr>
      </p:pic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63" y="675248"/>
            <a:ext cx="6658707" cy="4994031"/>
          </a:xfrm>
        </p:spPr>
      </p:pic>
    </p:spTree>
    <p:extLst>
      <p:ext uri="{BB962C8B-B14F-4D97-AF65-F5344CB8AC3E}">
        <p14:creationId xmlns:p14="http://schemas.microsoft.com/office/powerpoint/2010/main" val="815073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6073" y="309093"/>
            <a:ext cx="9598539" cy="560212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«</a:t>
            </a:r>
            <a:r>
              <a:rPr lang="ru-RU" sz="2000" b="1" dirty="0">
                <a:solidFill>
                  <a:srgbClr val="FF0000"/>
                </a:solidFill>
              </a:rPr>
              <a:t>Мы не должны забывать, что такое война, чтобы быть чище, добрее, чтобы умели ценить мир». Ю. Друнина </a:t>
            </a:r>
          </a:p>
        </p:txBody>
      </p:sp>
      <p:sp>
        <p:nvSpPr>
          <p:cNvPr id="4" name="AutoShape 2" descr="C:\Users\%D0%A2%D0%B0%D1%82%D1%8C%D1%8F%D0%BD%D0%B0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53" y="1068958"/>
            <a:ext cx="8873543" cy="57890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9115" y="1468192"/>
            <a:ext cx="5042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ПОМНЮ! Я ЗНАЮ</a:t>
            </a:r>
            <a:r>
              <a:rPr lang="ru-RU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89974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600"/>
            <a:ext cx="9143442" cy="3777622"/>
          </a:xfrm>
        </p:spPr>
        <p:txBody>
          <a:bodyPr/>
          <a:lstStyle/>
          <a:p>
            <a:r>
              <a:rPr lang="ru-RU" dirty="0"/>
              <a:t>                                                                          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Прошла война, прошла беда,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Но боль взывает к людям;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Давайте, дети, никогда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Об этом не забудем.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Всем тем, кто вынес ту войну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В тылу иль на полях сражений,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Принес победную весну, –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Поклон и память поколений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5" y="643944"/>
            <a:ext cx="7670656" cy="538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055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проанализировать участие моего земляка в Великой Отечественной войне, исследовать его боевой путь, изучить награды.</a:t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5008" y="2133600"/>
            <a:ext cx="10229604" cy="3777622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Собрать информацию о моем земляке– участнике Великой Отечественной войны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Изучить и систематизировать документы и фотографии архивов ВОВ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Проанализировать материал Интернет – ресурсов о битвах ВОВ, в которых участвовал мой земляк Клушин Валентин Дмитриевич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Проследить его жизненный путь.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794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6829" y="624110"/>
            <a:ext cx="9997784" cy="12808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жизненный путь Клушина Валентина Дмитриевича.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 Клушина В.Д. в победу СССР над фашисткой Германией. </a:t>
            </a: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материалов архива, беседы с родственниками, сопоставление полученных фактов биографии с историей страны, обобщение собранной информации.</a:t>
            </a: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572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2311" y="734096"/>
            <a:ext cx="6589690" cy="117090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 жизни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04.05.1925г.-13.08.2014 г.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рождения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Ставропольский край, Новоалександровский район, ст. Расшеватская.</a:t>
            </a: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03066" cy="6937423"/>
          </a:xfrm>
        </p:spPr>
      </p:pic>
    </p:spTree>
    <p:extLst>
      <p:ext uri="{BB962C8B-B14F-4D97-AF65-F5344CB8AC3E}">
        <p14:creationId xmlns:p14="http://schemas.microsoft.com/office/powerpoint/2010/main" val="3432425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D21835CD-634E-4216-A67F-1A2BF73610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11836" r="31963" b="5944"/>
          <a:stretch/>
        </p:blipFill>
        <p:spPr>
          <a:xfrm rot="5400000">
            <a:off x="1351794" y="-1050504"/>
            <a:ext cx="3871290" cy="6169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1CD43E-0E9B-4475-9C14-E7C34C4636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45" b="13247"/>
          <a:stretch/>
        </p:blipFill>
        <p:spPr>
          <a:xfrm>
            <a:off x="5456787" y="2999678"/>
            <a:ext cx="6654135" cy="3759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357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7431" y="669701"/>
            <a:ext cx="11062952" cy="5241521"/>
          </a:xfrm>
        </p:spPr>
        <p:txBody>
          <a:bodyPr>
            <a:normAutofit fontScale="92500" lnSpcReduction="20000"/>
          </a:bodyPr>
          <a:lstStyle/>
          <a:p>
            <a:pPr marL="0" indent="0" algn="ctr" fontAlgn="base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из проекта Дорога Памяти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Клушин Валентин Дмитриевич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рождения: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04.05.1925</a:t>
            </a:r>
          </a:p>
          <a:p>
            <a:pPr marL="0" indent="0" algn="ctr" fontAlgn="base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рождения: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Ставропольский край, Ново-Александровский р-н, ст. Расшеватская</a:t>
            </a:r>
          </a:p>
          <a:p>
            <a:pPr marL="0" indent="0" algn="ctr" fontAlgn="base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военкомата: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Ново-Александровский РВК, Ставропольский край, Ново-Александровский р-н</a:t>
            </a:r>
          </a:p>
          <a:p>
            <a:pPr marL="0" indent="0" algn="ctr" fontAlgn="base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призыва: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13.05.1943 | 21.01.1944</a:t>
            </a:r>
          </a:p>
          <a:p>
            <a:pPr marL="0" indent="0" algn="ctr" fontAlgn="base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Воинское звание: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красноармеец</a:t>
            </a:r>
          </a:p>
          <a:p>
            <a:pPr marL="0" indent="0" algn="ctr" fontAlgn="base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воинской части: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35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мехбр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выбытия: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13.08.2014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119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019" y="1442433"/>
            <a:ext cx="4700623" cy="759854"/>
          </a:xfrm>
        </p:spPr>
        <p:txBody>
          <a:bodyPr>
            <a:normAutofit fontScale="90000"/>
          </a:bodyPr>
          <a:lstStyle/>
          <a:p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Выписка из журнала 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боевого пути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механизирванной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бригады, 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которой воевал 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Клушин 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Дмитриевич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782" y="103030"/>
            <a:ext cx="5112083" cy="6754969"/>
          </a:xfrm>
        </p:spPr>
      </p:pic>
    </p:spTree>
    <p:extLst>
      <p:ext uri="{BB962C8B-B14F-4D97-AF65-F5344CB8AC3E}">
        <p14:creationId xmlns:p14="http://schemas.microsoft.com/office/powerpoint/2010/main" val="3756605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2B92483-1FF3-4F2A-8772-FCA929A6DB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4" r="28943" b="9096"/>
          <a:stretch/>
        </p:blipFill>
        <p:spPr>
          <a:xfrm rot="5400000">
            <a:off x="7913974" y="2590370"/>
            <a:ext cx="3729576" cy="482647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77C6215-5B3D-41DF-BA33-BE6FA7E265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8" t="10903" r="11870" b="12566"/>
          <a:stretch/>
        </p:blipFill>
        <p:spPr>
          <a:xfrm rot="5400000">
            <a:off x="-496229" y="2291576"/>
            <a:ext cx="5196467" cy="3936381"/>
          </a:xfrm>
          <a:prstGeom prst="rect">
            <a:avLst/>
          </a:prstGeom>
        </p:spPr>
      </p:pic>
      <p:pic>
        <p:nvPicPr>
          <p:cNvPr id="12" name="Объект 4">
            <a:extLst>
              <a:ext uri="{FF2B5EF4-FFF2-40B4-BE49-F238E27FC236}">
                <a16:creationId xmlns:a16="http://schemas.microsoft.com/office/drawing/2014/main" id="{82C5CBFF-A949-40A6-8A1B-CBADDC8570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48291" y="-214109"/>
            <a:ext cx="4695418" cy="469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7905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130</TotalTime>
  <Words>280</Words>
  <Application>Microsoft Office PowerPoint</Application>
  <PresentationFormat>Широкоэкранный</PresentationFormat>
  <Paragraphs>71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Цель работы: проанализировать участие моего земляка в Великой Отечественной войне, исследовать его боевой путь, изучить награды. </vt:lpstr>
      <vt:lpstr>Объект исследования: жизненный путь Клушина Валентина Дмитриевича.   Предмет исследования: вклад Клушина В.Д. в победу СССР над фашисткой Германией.   Методы исследования: анализ материалов архива, беседы с родственниками, сопоставление полученных фактов биографии с историей страны, обобщение собранной информации. </vt:lpstr>
      <vt:lpstr>Годы жизни: 04.05.1925г.-13.08.2014 г. Место рождения: Ставропольский край, Новоалександровский район, ст. Расшеватская. </vt:lpstr>
      <vt:lpstr>Презентация PowerPoint</vt:lpstr>
      <vt:lpstr>Презентация PowerPoint</vt:lpstr>
      <vt:lpstr>  Выписка из журнала  боевого пути 35 механизирванной бригады,  в которой воевал  Клушин  Валентин Дмитриевич </vt:lpstr>
      <vt:lpstr>Презентация PowerPoint</vt:lpstr>
      <vt:lpstr> Выписки из архива о боевых действиях рядового Клушина В. Д.     1944 год. Боевые действия по освобождению Белоруссии</vt:lpstr>
      <vt:lpstr> Клушин Валентин Дмитриевич Орден Красной Звезды  Наградной документ            Приказ подразделения            №: 6/н от: 26.07.1944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Orion)</cp:lastModifiedBy>
  <cp:revision>11</cp:revision>
  <dcterms:created xsi:type="dcterms:W3CDTF">2023-03-22T12:11:12Z</dcterms:created>
  <dcterms:modified xsi:type="dcterms:W3CDTF">2023-04-20T12:43:39Z</dcterms:modified>
</cp:coreProperties>
</file>